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899" y="5099185"/>
            <a:ext cx="3773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Monday 20 February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</a:t>
            </a:r>
            <a:r>
              <a:rPr lang="en-US" sz="2800" dirty="0">
                <a:solidFill>
                  <a:srgbClr val="C00000"/>
                </a:solidFill>
              </a:rPr>
              <a:t>February </a:t>
            </a:r>
          </a:p>
        </p:txBody>
      </p:sp>
      <p:sp>
        <p:nvSpPr>
          <p:cNvPr id="6" name="Oval 5"/>
          <p:cNvSpPr/>
          <p:nvPr/>
        </p:nvSpPr>
        <p:spPr>
          <a:xfrm>
            <a:off x="1456779" y="817937"/>
            <a:ext cx="4033769" cy="2579355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69213"/>
              </p:ext>
            </p:extLst>
          </p:nvPr>
        </p:nvGraphicFramePr>
        <p:xfrm>
          <a:off x="10974256" y="1431582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65031"/>
              </p:ext>
            </p:extLst>
          </p:nvPr>
        </p:nvGraphicFramePr>
        <p:xfrm>
          <a:off x="11388437" y="1418548"/>
          <a:ext cx="737390" cy="1875370"/>
        </p:xfrm>
        <a:graphic>
          <a:graphicData uri="http://schemas.openxmlformats.org/drawingml/2006/table">
            <a:tbl>
              <a:tblPr/>
              <a:tblGrid>
                <a:gridCol w="737390"/>
              </a:tblGrid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6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80-100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60-80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40-60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93501" y="508252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95119" y="1122363"/>
            <a:ext cx="3557088" cy="1400157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25143" y="1329073"/>
            <a:ext cx="2407216" cy="661736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0896" y="97536"/>
            <a:ext cx="35722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1: Forecast for Day 3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14126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1 -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 ensembles indicate a very large area where 20-40mm is expected in a 24 hour period. A small area of 60-80mm is expected over the central parts of the Democratic Republic of Congo (DRC) for day 3, Wednesday. </a:t>
            </a:r>
            <a:endParaRPr lang="en-US" sz="2700" dirty="0"/>
          </a:p>
          <a:p>
            <a:r>
              <a:rPr lang="en-US" sz="2700" dirty="0" smtClean="0"/>
              <a:t>It needs to be noted that the models are showing 40-50mm of rainfall over the south-eastern parts of the DRC for tomorrow (Tuesday).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94469" y="876994"/>
            <a:ext cx="2334126" cy="1769015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61996"/>
              </p:ext>
            </p:extLst>
          </p:nvPr>
        </p:nvGraphicFramePr>
        <p:xfrm>
          <a:off x="11004884" y="1411183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1653339" y="1076326"/>
            <a:ext cx="1409700" cy="1222838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87237" y="1267691"/>
            <a:ext cx="1052216" cy="743374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80755" y="1350819"/>
            <a:ext cx="883227" cy="534804"/>
          </a:xfrm>
          <a:prstGeom prst="ellipse">
            <a:avLst/>
          </a:prstGeom>
          <a:solidFill>
            <a:schemeClr val="accent1">
              <a:lumMod val="5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95055" y="1431582"/>
            <a:ext cx="529553" cy="293310"/>
          </a:xfrm>
          <a:prstGeom prst="ellipse">
            <a:avLst/>
          </a:prstGeom>
          <a:solidFill>
            <a:srgbClr val="00206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893501" y="508252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11291" y="5099185"/>
            <a:ext cx="3762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Wednesday 23 February </a:t>
            </a:r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February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0896" y="97536"/>
            <a:ext cx="41208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2: Forecast for Day 1 (Today)</a:t>
            </a:r>
            <a:endParaRPr lang="en-ZA" sz="20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337069"/>
              </p:ext>
            </p:extLst>
          </p:nvPr>
        </p:nvGraphicFramePr>
        <p:xfrm>
          <a:off x="11388437" y="1418548"/>
          <a:ext cx="737390" cy="1875370"/>
        </p:xfrm>
        <a:graphic>
          <a:graphicData uri="http://schemas.openxmlformats.org/drawingml/2006/table">
            <a:tbl>
              <a:tblPr/>
              <a:tblGrid>
                <a:gridCol w="737390"/>
              </a:tblGrid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6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80-100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60-80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40-60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48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2 -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An MCC developed overnight around the Kinshasa area, resulting in 60mm being  reported at Kinshasa. </a:t>
            </a:r>
          </a:p>
          <a:p>
            <a:r>
              <a:rPr lang="en-US" sz="2700" dirty="0" smtClean="0"/>
              <a:t>Models are in agreement with rainfall amounts of &gt;80mm in 24 hours over the western parts of DRC</a:t>
            </a:r>
          </a:p>
          <a:p>
            <a:r>
              <a:rPr lang="en-US" sz="2700" dirty="0" smtClean="0"/>
              <a:t>The Unified Model (12km) shows 6 hourly rainfall amounts of 30-40mm between 12-18Z while </a:t>
            </a:r>
            <a:r>
              <a:rPr lang="en-US" sz="2700" dirty="0" err="1" smtClean="0"/>
              <a:t>Aladin</a:t>
            </a:r>
            <a:r>
              <a:rPr lang="en-US" sz="2700" dirty="0" smtClean="0"/>
              <a:t> shows the 60-70mm of rainfall over that area. </a:t>
            </a:r>
          </a:p>
          <a:p>
            <a:r>
              <a:rPr lang="en-US" dirty="0" smtClean="0"/>
              <a:t>It </a:t>
            </a:r>
            <a:r>
              <a:rPr lang="en-US" dirty="0"/>
              <a:t>looks as though </a:t>
            </a:r>
            <a:r>
              <a:rPr lang="en-US" dirty="0" smtClean="0"/>
              <a:t>the MCC could re-develop this evening</a:t>
            </a:r>
          </a:p>
          <a:p>
            <a:r>
              <a:rPr lang="en-US" i="1" dirty="0" smtClean="0"/>
              <a:t>A dignitary from Angola is expected to arrive at Kinshasa Airport this evening and the Air traffic controllers are concerned about the runway having too much water on it already.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248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Scenario 1 - Additional information:</vt:lpstr>
      <vt:lpstr>PowerPoint Presentation</vt:lpstr>
      <vt:lpstr>Scenario 2 - Additional information: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 Webster</dc:creator>
  <cp:lastModifiedBy>dshift</cp:lastModifiedBy>
  <cp:revision>13</cp:revision>
  <dcterms:created xsi:type="dcterms:W3CDTF">2016-10-06T11:18:54Z</dcterms:created>
  <dcterms:modified xsi:type="dcterms:W3CDTF">2016-11-02T17:09:06Z</dcterms:modified>
</cp:coreProperties>
</file>